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1A007-3342-4847-AF3C-0262869ED2E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7094A0-D288-4700-8A8A-02CAA048D8FB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8CD08967-0F3E-4428-9B8B-1091264E1E0C}" type="parTrans" cxnId="{143F12B3-E02D-4268-ACDC-2C02EFDF43A8}">
      <dgm:prSet/>
      <dgm:spPr/>
      <dgm:t>
        <a:bodyPr/>
        <a:lstStyle/>
        <a:p>
          <a:endParaRPr lang="en-US"/>
        </a:p>
      </dgm:t>
    </dgm:pt>
    <dgm:pt modelId="{F4E0BF6E-1314-4F2D-893E-2892AB476AE5}" type="sibTrans" cxnId="{143F12B3-E02D-4268-ACDC-2C02EFDF43A8}">
      <dgm:prSet/>
      <dgm:spPr/>
      <dgm:t>
        <a:bodyPr/>
        <a:lstStyle/>
        <a:p>
          <a:endParaRPr lang="en-US"/>
        </a:p>
      </dgm:t>
    </dgm:pt>
    <dgm:pt modelId="{A6A6D5CB-1277-4A27-B5DE-14BC9A895D0D}">
      <dgm:prSet/>
      <dgm:spPr/>
      <dgm:t>
        <a:bodyPr/>
        <a:lstStyle/>
        <a:p>
          <a:r>
            <a:rPr lang="en-IN" dirty="0"/>
            <a:t>Why?</a:t>
          </a:r>
          <a:endParaRPr lang="en-US" dirty="0"/>
        </a:p>
      </dgm:t>
    </dgm:pt>
    <dgm:pt modelId="{1D9FF179-94AC-40F1-BF65-0EE0B09814D2}" type="parTrans" cxnId="{D3D2F1F3-8CDD-4712-ABF7-FC9F2F4210BD}">
      <dgm:prSet/>
      <dgm:spPr/>
      <dgm:t>
        <a:bodyPr/>
        <a:lstStyle/>
        <a:p>
          <a:endParaRPr lang="en-US"/>
        </a:p>
      </dgm:t>
    </dgm:pt>
    <dgm:pt modelId="{CA996C23-4E6F-460E-ABAF-1DCD67EBD3C3}" type="sibTrans" cxnId="{D3D2F1F3-8CDD-4712-ABF7-FC9F2F4210BD}">
      <dgm:prSet/>
      <dgm:spPr/>
      <dgm:t>
        <a:bodyPr/>
        <a:lstStyle/>
        <a:p>
          <a:endParaRPr lang="en-US"/>
        </a:p>
      </dgm:t>
    </dgm:pt>
    <dgm:pt modelId="{47126146-A711-4474-A651-982DCABB2BC1}">
      <dgm:prSet/>
      <dgm:spPr/>
      <dgm:t>
        <a:bodyPr/>
        <a:lstStyle/>
        <a:p>
          <a:r>
            <a:rPr lang="en-IN" dirty="0"/>
            <a:t>Who?</a:t>
          </a:r>
          <a:endParaRPr lang="en-US" dirty="0"/>
        </a:p>
      </dgm:t>
    </dgm:pt>
    <dgm:pt modelId="{235F6E2C-1458-49A6-B73B-84AB41927587}" type="parTrans" cxnId="{EA0CC687-A5B7-4C3B-AA07-223B69EDB3E2}">
      <dgm:prSet/>
      <dgm:spPr/>
      <dgm:t>
        <a:bodyPr/>
        <a:lstStyle/>
        <a:p>
          <a:endParaRPr lang="en-US"/>
        </a:p>
      </dgm:t>
    </dgm:pt>
    <dgm:pt modelId="{E2A38FC0-3431-43B4-A451-231F0C607B54}" type="sibTrans" cxnId="{EA0CC687-A5B7-4C3B-AA07-223B69EDB3E2}">
      <dgm:prSet/>
      <dgm:spPr/>
      <dgm:t>
        <a:bodyPr/>
        <a:lstStyle/>
        <a:p>
          <a:endParaRPr lang="en-US"/>
        </a:p>
      </dgm:t>
    </dgm:pt>
    <dgm:pt modelId="{E6C18F63-545D-410E-8DB9-A1A3588B95FF}">
      <dgm:prSet/>
      <dgm:spPr/>
      <dgm:t>
        <a:bodyPr/>
        <a:lstStyle/>
        <a:p>
          <a:r>
            <a:rPr lang="en-IN" dirty="0"/>
            <a:t>How?</a:t>
          </a:r>
          <a:endParaRPr lang="en-US" dirty="0"/>
        </a:p>
      </dgm:t>
    </dgm:pt>
    <dgm:pt modelId="{1EC78044-D2E0-4F99-A9B8-C4D52F1DD2F0}" type="parTrans" cxnId="{2AC5B524-9C1F-46F2-9E94-3AEEA4442F18}">
      <dgm:prSet/>
      <dgm:spPr/>
      <dgm:t>
        <a:bodyPr/>
        <a:lstStyle/>
        <a:p>
          <a:endParaRPr lang="en-US"/>
        </a:p>
      </dgm:t>
    </dgm:pt>
    <dgm:pt modelId="{667630B4-B965-40FC-8032-DBDC36783EEB}" type="sibTrans" cxnId="{2AC5B524-9C1F-46F2-9E94-3AEEA4442F18}">
      <dgm:prSet/>
      <dgm:spPr/>
      <dgm:t>
        <a:bodyPr/>
        <a:lstStyle/>
        <a:p>
          <a:endParaRPr lang="en-US"/>
        </a:p>
      </dgm:t>
    </dgm:pt>
    <dgm:pt modelId="{68FF87A7-9446-4CCB-8CB3-476C3D20F804}">
      <dgm:prSet/>
      <dgm:spPr/>
      <dgm:t>
        <a:bodyPr/>
        <a:lstStyle/>
        <a:p>
          <a:r>
            <a:rPr lang="en-IN" dirty="0"/>
            <a:t>Use Case Diagram</a:t>
          </a:r>
          <a:endParaRPr lang="en-US" dirty="0"/>
        </a:p>
      </dgm:t>
    </dgm:pt>
    <dgm:pt modelId="{6B08B5CE-4D80-49CD-AB51-7BF962A49786}" type="parTrans" cxnId="{59637E84-1CD5-4D96-8E3D-1B1BFD14C770}">
      <dgm:prSet/>
      <dgm:spPr/>
      <dgm:t>
        <a:bodyPr/>
        <a:lstStyle/>
        <a:p>
          <a:endParaRPr lang="en-US"/>
        </a:p>
      </dgm:t>
    </dgm:pt>
    <dgm:pt modelId="{B169154D-FF7E-46C4-8FF4-9AFF7F28A04D}" type="sibTrans" cxnId="{59637E84-1CD5-4D96-8E3D-1B1BFD14C770}">
      <dgm:prSet/>
      <dgm:spPr/>
      <dgm:t>
        <a:bodyPr/>
        <a:lstStyle/>
        <a:p>
          <a:endParaRPr lang="en-US"/>
        </a:p>
      </dgm:t>
    </dgm:pt>
    <dgm:pt modelId="{5D0553E0-F195-4FAA-ADEE-B5732F43C97E}">
      <dgm:prSet/>
      <dgm:spPr/>
      <dgm:t>
        <a:bodyPr/>
        <a:lstStyle/>
        <a:p>
          <a:r>
            <a:rPr lang="en-IN" dirty="0"/>
            <a:t>Activity Diagram</a:t>
          </a:r>
          <a:endParaRPr lang="en-US" dirty="0"/>
        </a:p>
      </dgm:t>
    </dgm:pt>
    <dgm:pt modelId="{EA447060-94F6-4952-94A0-9DAB744322F3}" type="parTrans" cxnId="{65A81111-26CE-4C2D-9B2A-8A635B834F1E}">
      <dgm:prSet/>
      <dgm:spPr/>
      <dgm:t>
        <a:bodyPr/>
        <a:lstStyle/>
        <a:p>
          <a:endParaRPr lang="en-US"/>
        </a:p>
      </dgm:t>
    </dgm:pt>
    <dgm:pt modelId="{830BCD98-F3F3-4DDD-AEA2-F521F05948EB}" type="sibTrans" cxnId="{65A81111-26CE-4C2D-9B2A-8A635B834F1E}">
      <dgm:prSet/>
      <dgm:spPr/>
      <dgm:t>
        <a:bodyPr/>
        <a:lstStyle/>
        <a:p>
          <a:endParaRPr lang="en-US"/>
        </a:p>
      </dgm:t>
    </dgm:pt>
    <dgm:pt modelId="{48AA69EC-2E0A-4142-A6CC-9A65E2DDA327}">
      <dgm:prSet/>
      <dgm:spPr/>
      <dgm:t>
        <a:bodyPr/>
        <a:lstStyle/>
        <a:p>
          <a:r>
            <a:rPr lang="en-US" dirty="0"/>
            <a:t>Gantt Chart</a:t>
          </a:r>
        </a:p>
      </dgm:t>
    </dgm:pt>
    <dgm:pt modelId="{E14243AF-6D62-4482-A9B1-DD3823010B9E}" type="parTrans" cxnId="{59706B00-9B3E-457E-BFC8-D05D4C8DDE70}">
      <dgm:prSet/>
      <dgm:spPr/>
      <dgm:t>
        <a:bodyPr/>
        <a:lstStyle/>
        <a:p>
          <a:endParaRPr lang="en-IN"/>
        </a:p>
      </dgm:t>
    </dgm:pt>
    <dgm:pt modelId="{437017BD-E554-4FF2-8EC1-6DCF8097E7E5}" type="sibTrans" cxnId="{59706B00-9B3E-457E-BFC8-D05D4C8DDE70}">
      <dgm:prSet/>
      <dgm:spPr/>
      <dgm:t>
        <a:bodyPr/>
        <a:lstStyle/>
        <a:p>
          <a:endParaRPr lang="en-IN"/>
        </a:p>
      </dgm:t>
    </dgm:pt>
    <dgm:pt modelId="{5B7879AE-02F7-4E4F-9E4B-C5A970DAB6AE}" type="pres">
      <dgm:prSet presAssocID="{8721A007-3342-4847-AF3C-0262869ED2E8}" presName="linear" presStyleCnt="0">
        <dgm:presLayoutVars>
          <dgm:animLvl val="lvl"/>
          <dgm:resizeHandles val="exact"/>
        </dgm:presLayoutVars>
      </dgm:prSet>
      <dgm:spPr/>
    </dgm:pt>
    <dgm:pt modelId="{6142191F-9500-492F-97E2-954BCBA1C646}" type="pres">
      <dgm:prSet presAssocID="{F37094A0-D288-4700-8A8A-02CAA048D8F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A269B99-36CA-49D4-82D8-2733F841FDA5}" type="pres">
      <dgm:prSet presAssocID="{F4E0BF6E-1314-4F2D-893E-2892AB476AE5}" presName="spacer" presStyleCnt="0"/>
      <dgm:spPr/>
    </dgm:pt>
    <dgm:pt modelId="{FF816CEB-F81E-4621-A71E-AFADAB71CBBD}" type="pres">
      <dgm:prSet presAssocID="{48AA69EC-2E0A-4142-A6CC-9A65E2DDA32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0F09381-240A-418B-B67C-62377BA1CC84}" type="pres">
      <dgm:prSet presAssocID="{437017BD-E554-4FF2-8EC1-6DCF8097E7E5}" presName="spacer" presStyleCnt="0"/>
      <dgm:spPr/>
    </dgm:pt>
    <dgm:pt modelId="{C1B4A920-1E1D-4467-800E-87186F2B74A9}" type="pres">
      <dgm:prSet presAssocID="{A6A6D5CB-1277-4A27-B5DE-14BC9A895D0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6DEC989-FA5A-425C-814C-0F97B1F0CF29}" type="pres">
      <dgm:prSet presAssocID="{CA996C23-4E6F-460E-ABAF-1DCD67EBD3C3}" presName="spacer" presStyleCnt="0"/>
      <dgm:spPr/>
    </dgm:pt>
    <dgm:pt modelId="{8DA8FD2C-1251-472A-BBC0-225B54BE3F28}" type="pres">
      <dgm:prSet presAssocID="{47126146-A711-4474-A651-982DCABB2B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B8F3405-F908-4B49-AA8E-CC5852973A2C}" type="pres">
      <dgm:prSet presAssocID="{E2A38FC0-3431-43B4-A451-231F0C607B54}" presName="spacer" presStyleCnt="0"/>
      <dgm:spPr/>
    </dgm:pt>
    <dgm:pt modelId="{D0AAEEEE-493E-4C57-98F8-9EC26C1D2912}" type="pres">
      <dgm:prSet presAssocID="{E6C18F63-545D-410E-8DB9-A1A3588B95F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259ADE8-78B6-4F2C-969E-7D7F24BCC833}" type="pres">
      <dgm:prSet presAssocID="{667630B4-B965-40FC-8032-DBDC36783EEB}" presName="spacer" presStyleCnt="0"/>
      <dgm:spPr/>
    </dgm:pt>
    <dgm:pt modelId="{43FF2533-6380-43E2-AC9A-83A7541E6829}" type="pres">
      <dgm:prSet presAssocID="{68FF87A7-9446-4CCB-8CB3-476C3D20F80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3AA8D7C-A08C-457B-8FD2-942499FDA87C}" type="pres">
      <dgm:prSet presAssocID="{B169154D-FF7E-46C4-8FF4-9AFF7F28A04D}" presName="spacer" presStyleCnt="0"/>
      <dgm:spPr/>
    </dgm:pt>
    <dgm:pt modelId="{037B1189-E9E6-485E-B0AB-8D4A258C48A3}" type="pres">
      <dgm:prSet presAssocID="{5D0553E0-F195-4FAA-ADEE-B5732F43C9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9706B00-9B3E-457E-BFC8-D05D4C8DDE70}" srcId="{8721A007-3342-4847-AF3C-0262869ED2E8}" destId="{48AA69EC-2E0A-4142-A6CC-9A65E2DDA327}" srcOrd="1" destOrd="0" parTransId="{E14243AF-6D62-4482-A9B1-DD3823010B9E}" sibTransId="{437017BD-E554-4FF2-8EC1-6DCF8097E7E5}"/>
    <dgm:cxn modelId="{65A81111-26CE-4C2D-9B2A-8A635B834F1E}" srcId="{8721A007-3342-4847-AF3C-0262869ED2E8}" destId="{5D0553E0-F195-4FAA-ADEE-B5732F43C97E}" srcOrd="6" destOrd="0" parTransId="{EA447060-94F6-4952-94A0-9DAB744322F3}" sibTransId="{830BCD98-F3F3-4DDD-AEA2-F521F05948EB}"/>
    <dgm:cxn modelId="{2AC5B524-9C1F-46F2-9E94-3AEEA4442F18}" srcId="{8721A007-3342-4847-AF3C-0262869ED2E8}" destId="{E6C18F63-545D-410E-8DB9-A1A3588B95FF}" srcOrd="4" destOrd="0" parTransId="{1EC78044-D2E0-4F99-A9B8-C4D52F1DD2F0}" sibTransId="{667630B4-B965-40FC-8032-DBDC36783EEB}"/>
    <dgm:cxn modelId="{10D2DD28-9E36-42F9-BCBE-988216DB6500}" type="presOf" srcId="{8721A007-3342-4847-AF3C-0262869ED2E8}" destId="{5B7879AE-02F7-4E4F-9E4B-C5A970DAB6AE}" srcOrd="0" destOrd="0" presId="urn:microsoft.com/office/officeart/2005/8/layout/vList2"/>
    <dgm:cxn modelId="{01EB4663-047A-4D88-9DA1-FB68AC82409E}" type="presOf" srcId="{E6C18F63-545D-410E-8DB9-A1A3588B95FF}" destId="{D0AAEEEE-493E-4C57-98F8-9EC26C1D2912}" srcOrd="0" destOrd="0" presId="urn:microsoft.com/office/officeart/2005/8/layout/vList2"/>
    <dgm:cxn modelId="{71F0A86A-69E2-45A2-835B-BC51C1E827BC}" type="presOf" srcId="{48AA69EC-2E0A-4142-A6CC-9A65E2DDA327}" destId="{FF816CEB-F81E-4621-A71E-AFADAB71CBBD}" srcOrd="0" destOrd="0" presId="urn:microsoft.com/office/officeart/2005/8/layout/vList2"/>
    <dgm:cxn modelId="{2B536D4B-B7DF-453B-8F66-E1015F2D1985}" type="presOf" srcId="{47126146-A711-4474-A651-982DCABB2BC1}" destId="{8DA8FD2C-1251-472A-BBC0-225B54BE3F28}" srcOrd="0" destOrd="0" presId="urn:microsoft.com/office/officeart/2005/8/layout/vList2"/>
    <dgm:cxn modelId="{59637E84-1CD5-4D96-8E3D-1B1BFD14C770}" srcId="{8721A007-3342-4847-AF3C-0262869ED2E8}" destId="{68FF87A7-9446-4CCB-8CB3-476C3D20F804}" srcOrd="5" destOrd="0" parTransId="{6B08B5CE-4D80-49CD-AB51-7BF962A49786}" sibTransId="{B169154D-FF7E-46C4-8FF4-9AFF7F28A04D}"/>
    <dgm:cxn modelId="{EA0CC687-A5B7-4C3B-AA07-223B69EDB3E2}" srcId="{8721A007-3342-4847-AF3C-0262869ED2E8}" destId="{47126146-A711-4474-A651-982DCABB2BC1}" srcOrd="3" destOrd="0" parTransId="{235F6E2C-1458-49A6-B73B-84AB41927587}" sibTransId="{E2A38FC0-3431-43B4-A451-231F0C607B54}"/>
    <dgm:cxn modelId="{89E3ED97-BEEA-40B6-B5AC-F164A13E69E5}" type="presOf" srcId="{5D0553E0-F195-4FAA-ADEE-B5732F43C97E}" destId="{037B1189-E9E6-485E-B0AB-8D4A258C48A3}" srcOrd="0" destOrd="0" presId="urn:microsoft.com/office/officeart/2005/8/layout/vList2"/>
    <dgm:cxn modelId="{143F12B3-E02D-4268-ACDC-2C02EFDF43A8}" srcId="{8721A007-3342-4847-AF3C-0262869ED2E8}" destId="{F37094A0-D288-4700-8A8A-02CAA048D8FB}" srcOrd="0" destOrd="0" parTransId="{8CD08967-0F3E-4428-9B8B-1091264E1E0C}" sibTransId="{F4E0BF6E-1314-4F2D-893E-2892AB476AE5}"/>
    <dgm:cxn modelId="{04ADD7B4-ECE2-4D00-A972-12ED483DB719}" type="presOf" srcId="{A6A6D5CB-1277-4A27-B5DE-14BC9A895D0D}" destId="{C1B4A920-1E1D-4467-800E-87186F2B74A9}" srcOrd="0" destOrd="0" presId="urn:microsoft.com/office/officeart/2005/8/layout/vList2"/>
    <dgm:cxn modelId="{82C4E3CB-28FD-477E-9F22-23CA62B0872C}" type="presOf" srcId="{68FF87A7-9446-4CCB-8CB3-476C3D20F804}" destId="{43FF2533-6380-43E2-AC9A-83A7541E6829}" srcOrd="0" destOrd="0" presId="urn:microsoft.com/office/officeart/2005/8/layout/vList2"/>
    <dgm:cxn modelId="{F7BFB8DA-F34B-4CEE-A706-0E3C22D9DECA}" type="presOf" srcId="{F37094A0-D288-4700-8A8A-02CAA048D8FB}" destId="{6142191F-9500-492F-97E2-954BCBA1C646}" srcOrd="0" destOrd="0" presId="urn:microsoft.com/office/officeart/2005/8/layout/vList2"/>
    <dgm:cxn modelId="{D3D2F1F3-8CDD-4712-ABF7-FC9F2F4210BD}" srcId="{8721A007-3342-4847-AF3C-0262869ED2E8}" destId="{A6A6D5CB-1277-4A27-B5DE-14BC9A895D0D}" srcOrd="2" destOrd="0" parTransId="{1D9FF179-94AC-40F1-BF65-0EE0B09814D2}" sibTransId="{CA996C23-4E6F-460E-ABAF-1DCD67EBD3C3}"/>
    <dgm:cxn modelId="{FFA831E5-A686-48E9-AEEF-41063B9F0584}" type="presParOf" srcId="{5B7879AE-02F7-4E4F-9E4B-C5A970DAB6AE}" destId="{6142191F-9500-492F-97E2-954BCBA1C646}" srcOrd="0" destOrd="0" presId="urn:microsoft.com/office/officeart/2005/8/layout/vList2"/>
    <dgm:cxn modelId="{FF765D79-E85C-419E-AE72-6F4A7F731827}" type="presParOf" srcId="{5B7879AE-02F7-4E4F-9E4B-C5A970DAB6AE}" destId="{2A269B99-36CA-49D4-82D8-2733F841FDA5}" srcOrd="1" destOrd="0" presId="urn:microsoft.com/office/officeart/2005/8/layout/vList2"/>
    <dgm:cxn modelId="{C3DC85D6-257B-4B16-9739-859C8772A3D6}" type="presParOf" srcId="{5B7879AE-02F7-4E4F-9E4B-C5A970DAB6AE}" destId="{FF816CEB-F81E-4621-A71E-AFADAB71CBBD}" srcOrd="2" destOrd="0" presId="urn:microsoft.com/office/officeart/2005/8/layout/vList2"/>
    <dgm:cxn modelId="{4A2DDCD3-C993-488A-9075-C94E4CD1B723}" type="presParOf" srcId="{5B7879AE-02F7-4E4F-9E4B-C5A970DAB6AE}" destId="{D0F09381-240A-418B-B67C-62377BA1CC84}" srcOrd="3" destOrd="0" presId="urn:microsoft.com/office/officeart/2005/8/layout/vList2"/>
    <dgm:cxn modelId="{1FAC21E5-9E17-48A8-94A8-497F19012FD3}" type="presParOf" srcId="{5B7879AE-02F7-4E4F-9E4B-C5A970DAB6AE}" destId="{C1B4A920-1E1D-4467-800E-87186F2B74A9}" srcOrd="4" destOrd="0" presId="urn:microsoft.com/office/officeart/2005/8/layout/vList2"/>
    <dgm:cxn modelId="{831D420D-D49A-4736-B145-F673C07F93BC}" type="presParOf" srcId="{5B7879AE-02F7-4E4F-9E4B-C5A970DAB6AE}" destId="{A6DEC989-FA5A-425C-814C-0F97B1F0CF29}" srcOrd="5" destOrd="0" presId="urn:microsoft.com/office/officeart/2005/8/layout/vList2"/>
    <dgm:cxn modelId="{52E0D175-2523-40D7-B71E-0CC25A66D9AC}" type="presParOf" srcId="{5B7879AE-02F7-4E4F-9E4B-C5A970DAB6AE}" destId="{8DA8FD2C-1251-472A-BBC0-225B54BE3F28}" srcOrd="6" destOrd="0" presId="urn:microsoft.com/office/officeart/2005/8/layout/vList2"/>
    <dgm:cxn modelId="{EFBBEDD7-DA1D-4EB0-8D2D-718E4F0E0155}" type="presParOf" srcId="{5B7879AE-02F7-4E4F-9E4B-C5A970DAB6AE}" destId="{FB8F3405-F908-4B49-AA8E-CC5852973A2C}" srcOrd="7" destOrd="0" presId="urn:microsoft.com/office/officeart/2005/8/layout/vList2"/>
    <dgm:cxn modelId="{9DD94DBE-B477-464E-8633-D1FFCC45FEC1}" type="presParOf" srcId="{5B7879AE-02F7-4E4F-9E4B-C5A970DAB6AE}" destId="{D0AAEEEE-493E-4C57-98F8-9EC26C1D2912}" srcOrd="8" destOrd="0" presId="urn:microsoft.com/office/officeart/2005/8/layout/vList2"/>
    <dgm:cxn modelId="{D17F7859-B0E6-47BC-929D-4F1E7CA8AF7F}" type="presParOf" srcId="{5B7879AE-02F7-4E4F-9E4B-C5A970DAB6AE}" destId="{1259ADE8-78B6-4F2C-969E-7D7F24BCC833}" srcOrd="9" destOrd="0" presId="urn:microsoft.com/office/officeart/2005/8/layout/vList2"/>
    <dgm:cxn modelId="{74717932-E2E7-4F6C-A07E-6649040AA9E6}" type="presParOf" srcId="{5B7879AE-02F7-4E4F-9E4B-C5A970DAB6AE}" destId="{43FF2533-6380-43E2-AC9A-83A7541E6829}" srcOrd="10" destOrd="0" presId="urn:microsoft.com/office/officeart/2005/8/layout/vList2"/>
    <dgm:cxn modelId="{24304186-119D-49F6-BE03-0E27F97098F1}" type="presParOf" srcId="{5B7879AE-02F7-4E4F-9E4B-C5A970DAB6AE}" destId="{73AA8D7C-A08C-457B-8FD2-942499FDA87C}" srcOrd="11" destOrd="0" presId="urn:microsoft.com/office/officeart/2005/8/layout/vList2"/>
    <dgm:cxn modelId="{749C8332-8ECF-4C73-87A8-6B7D96C0E8CC}" type="presParOf" srcId="{5B7879AE-02F7-4E4F-9E4B-C5A970DAB6AE}" destId="{037B1189-E9E6-485E-B0AB-8D4A258C48A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B82F1E-C7DA-4D3A-9DE5-09D030D227D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E7BF2-8569-4468-849F-5F484B5CCEA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An application to identify insects using image processing.</a:t>
          </a:r>
          <a:endParaRPr lang="en-US"/>
        </a:p>
      </dgm:t>
    </dgm:pt>
    <dgm:pt modelId="{30489A82-9B0C-4D40-98D8-0C901485B741}" type="parTrans" cxnId="{BE6BBE42-1D44-4C0B-84E4-1BEDEE7758D0}">
      <dgm:prSet/>
      <dgm:spPr/>
      <dgm:t>
        <a:bodyPr/>
        <a:lstStyle/>
        <a:p>
          <a:endParaRPr lang="en-US"/>
        </a:p>
      </dgm:t>
    </dgm:pt>
    <dgm:pt modelId="{ADEB65FE-32BC-4261-AC92-26E933495E6A}" type="sibTrans" cxnId="{BE6BBE42-1D44-4C0B-84E4-1BEDEE7758D0}">
      <dgm:prSet/>
      <dgm:spPr/>
      <dgm:t>
        <a:bodyPr/>
        <a:lstStyle/>
        <a:p>
          <a:endParaRPr lang="en-US"/>
        </a:p>
      </dgm:t>
    </dgm:pt>
    <dgm:pt modelId="{F2B0BB79-DCB1-4E86-8AE8-729A04512D9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Created using Python.</a:t>
          </a:r>
          <a:endParaRPr lang="en-US"/>
        </a:p>
      </dgm:t>
    </dgm:pt>
    <dgm:pt modelId="{CE728876-6709-44FB-8A69-E647B1BC3C74}" type="parTrans" cxnId="{6148595D-84B9-4681-B3A6-5DE142513521}">
      <dgm:prSet/>
      <dgm:spPr/>
      <dgm:t>
        <a:bodyPr/>
        <a:lstStyle/>
        <a:p>
          <a:endParaRPr lang="en-US"/>
        </a:p>
      </dgm:t>
    </dgm:pt>
    <dgm:pt modelId="{FBAA68F6-1642-44EC-ADEA-00A19E69FB75}" type="sibTrans" cxnId="{6148595D-84B9-4681-B3A6-5DE142513521}">
      <dgm:prSet/>
      <dgm:spPr/>
      <dgm:t>
        <a:bodyPr/>
        <a:lstStyle/>
        <a:p>
          <a:endParaRPr lang="en-US"/>
        </a:p>
      </dgm:t>
    </dgm:pt>
    <dgm:pt modelId="{E1BFBCCA-1DEF-42C7-A9F1-19488B54861C}" type="pres">
      <dgm:prSet presAssocID="{A9B82F1E-C7DA-4D3A-9DE5-09D030D227DD}" presName="root" presStyleCnt="0">
        <dgm:presLayoutVars>
          <dgm:dir/>
          <dgm:resizeHandles val="exact"/>
        </dgm:presLayoutVars>
      </dgm:prSet>
      <dgm:spPr/>
    </dgm:pt>
    <dgm:pt modelId="{FE592383-2A48-4DF3-98F0-F8BAD17B1DB9}" type="pres">
      <dgm:prSet presAssocID="{9AEE7BF2-8569-4468-849F-5F484B5CCEA8}" presName="compNode" presStyleCnt="0"/>
      <dgm:spPr/>
    </dgm:pt>
    <dgm:pt modelId="{EB8BF7E1-C7E7-4633-B318-2B454EA4C39C}" type="pres">
      <dgm:prSet presAssocID="{9AEE7BF2-8569-4468-849F-5F484B5CCEA8}" presName="bgRect" presStyleLbl="bgShp" presStyleIdx="0" presStyleCnt="2"/>
      <dgm:spPr/>
    </dgm:pt>
    <dgm:pt modelId="{10265B45-80A8-4E85-B998-F6708CEEB6AE}" type="pres">
      <dgm:prSet presAssocID="{9AEE7BF2-8569-4468-849F-5F484B5CCE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g under Magnifying Glass"/>
        </a:ext>
      </dgm:extLst>
    </dgm:pt>
    <dgm:pt modelId="{5F814D05-0091-4D6A-AD5A-12DB3F9B972B}" type="pres">
      <dgm:prSet presAssocID="{9AEE7BF2-8569-4468-849F-5F484B5CCEA8}" presName="spaceRect" presStyleCnt="0"/>
      <dgm:spPr/>
    </dgm:pt>
    <dgm:pt modelId="{40962DA9-ED55-46EF-A4BD-14C7AF1FC2C6}" type="pres">
      <dgm:prSet presAssocID="{9AEE7BF2-8569-4468-849F-5F484B5CCEA8}" presName="parTx" presStyleLbl="revTx" presStyleIdx="0" presStyleCnt="2">
        <dgm:presLayoutVars>
          <dgm:chMax val="0"/>
          <dgm:chPref val="0"/>
        </dgm:presLayoutVars>
      </dgm:prSet>
      <dgm:spPr/>
    </dgm:pt>
    <dgm:pt modelId="{23749E8C-F71B-4034-81F3-61D4B4F43482}" type="pres">
      <dgm:prSet presAssocID="{ADEB65FE-32BC-4261-AC92-26E933495E6A}" presName="sibTrans" presStyleCnt="0"/>
      <dgm:spPr/>
    </dgm:pt>
    <dgm:pt modelId="{97432D03-F14F-4D41-A362-0D2C6BBE0902}" type="pres">
      <dgm:prSet presAssocID="{F2B0BB79-DCB1-4E86-8AE8-729A04512D9C}" presName="compNode" presStyleCnt="0"/>
      <dgm:spPr/>
    </dgm:pt>
    <dgm:pt modelId="{B138FECC-97F5-46A7-8D33-139654D35B13}" type="pres">
      <dgm:prSet presAssocID="{F2B0BB79-DCB1-4E86-8AE8-729A04512D9C}" presName="bgRect" presStyleLbl="bgShp" presStyleIdx="1" presStyleCnt="2"/>
      <dgm:spPr/>
    </dgm:pt>
    <dgm:pt modelId="{4B9F21F4-34C7-417E-A7A7-CE1A7FB3DC29}" type="pres">
      <dgm:prSet presAssocID="{F2B0BB79-DCB1-4E86-8AE8-729A04512D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88FFACE-1FA5-478A-94A9-E8F4F377BED5}" type="pres">
      <dgm:prSet presAssocID="{F2B0BB79-DCB1-4E86-8AE8-729A04512D9C}" presName="spaceRect" presStyleCnt="0"/>
      <dgm:spPr/>
    </dgm:pt>
    <dgm:pt modelId="{FE7E318C-016D-4B91-9775-1ABAE4E8A9A6}" type="pres">
      <dgm:prSet presAssocID="{F2B0BB79-DCB1-4E86-8AE8-729A04512D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98571B-A8CA-4349-B96F-89AB8BC58AD9}" type="presOf" srcId="{F2B0BB79-DCB1-4E86-8AE8-729A04512D9C}" destId="{FE7E318C-016D-4B91-9775-1ABAE4E8A9A6}" srcOrd="0" destOrd="0" presId="urn:microsoft.com/office/officeart/2018/2/layout/IconVerticalSolidList"/>
    <dgm:cxn modelId="{1F061025-A360-4A09-B298-B5F8CFE8480A}" type="presOf" srcId="{9AEE7BF2-8569-4468-849F-5F484B5CCEA8}" destId="{40962DA9-ED55-46EF-A4BD-14C7AF1FC2C6}" srcOrd="0" destOrd="0" presId="urn:microsoft.com/office/officeart/2018/2/layout/IconVerticalSolidList"/>
    <dgm:cxn modelId="{26C3B93D-2D1C-4C27-B4CF-A568E74747F9}" type="presOf" srcId="{A9B82F1E-C7DA-4D3A-9DE5-09D030D227DD}" destId="{E1BFBCCA-1DEF-42C7-A9F1-19488B54861C}" srcOrd="0" destOrd="0" presId="urn:microsoft.com/office/officeart/2018/2/layout/IconVerticalSolidList"/>
    <dgm:cxn modelId="{6148595D-84B9-4681-B3A6-5DE142513521}" srcId="{A9B82F1E-C7DA-4D3A-9DE5-09D030D227DD}" destId="{F2B0BB79-DCB1-4E86-8AE8-729A04512D9C}" srcOrd="1" destOrd="0" parTransId="{CE728876-6709-44FB-8A69-E647B1BC3C74}" sibTransId="{FBAA68F6-1642-44EC-ADEA-00A19E69FB75}"/>
    <dgm:cxn modelId="{BE6BBE42-1D44-4C0B-84E4-1BEDEE7758D0}" srcId="{A9B82F1E-C7DA-4D3A-9DE5-09D030D227DD}" destId="{9AEE7BF2-8569-4468-849F-5F484B5CCEA8}" srcOrd="0" destOrd="0" parTransId="{30489A82-9B0C-4D40-98D8-0C901485B741}" sibTransId="{ADEB65FE-32BC-4261-AC92-26E933495E6A}"/>
    <dgm:cxn modelId="{1E571F08-32DB-4AED-92CB-103C7B1835CA}" type="presParOf" srcId="{E1BFBCCA-1DEF-42C7-A9F1-19488B54861C}" destId="{FE592383-2A48-4DF3-98F0-F8BAD17B1DB9}" srcOrd="0" destOrd="0" presId="urn:microsoft.com/office/officeart/2018/2/layout/IconVerticalSolidList"/>
    <dgm:cxn modelId="{E60C2270-CC14-4C66-A013-7BBB53F50ED9}" type="presParOf" srcId="{FE592383-2A48-4DF3-98F0-F8BAD17B1DB9}" destId="{EB8BF7E1-C7E7-4633-B318-2B454EA4C39C}" srcOrd="0" destOrd="0" presId="urn:microsoft.com/office/officeart/2018/2/layout/IconVerticalSolidList"/>
    <dgm:cxn modelId="{B6F8F41F-ABB9-4F43-89AF-7C309BF530C2}" type="presParOf" srcId="{FE592383-2A48-4DF3-98F0-F8BAD17B1DB9}" destId="{10265B45-80A8-4E85-B998-F6708CEEB6AE}" srcOrd="1" destOrd="0" presId="urn:microsoft.com/office/officeart/2018/2/layout/IconVerticalSolidList"/>
    <dgm:cxn modelId="{7955CECE-8537-49B5-8F23-BCC2C3F18A74}" type="presParOf" srcId="{FE592383-2A48-4DF3-98F0-F8BAD17B1DB9}" destId="{5F814D05-0091-4D6A-AD5A-12DB3F9B972B}" srcOrd="2" destOrd="0" presId="urn:microsoft.com/office/officeart/2018/2/layout/IconVerticalSolidList"/>
    <dgm:cxn modelId="{6564BC71-9807-4CC8-B772-7D26ACBDD8CF}" type="presParOf" srcId="{FE592383-2A48-4DF3-98F0-F8BAD17B1DB9}" destId="{40962DA9-ED55-46EF-A4BD-14C7AF1FC2C6}" srcOrd="3" destOrd="0" presId="urn:microsoft.com/office/officeart/2018/2/layout/IconVerticalSolidList"/>
    <dgm:cxn modelId="{D9FFBF69-79BC-41ED-A00D-DE6085649556}" type="presParOf" srcId="{E1BFBCCA-1DEF-42C7-A9F1-19488B54861C}" destId="{23749E8C-F71B-4034-81F3-61D4B4F43482}" srcOrd="1" destOrd="0" presId="urn:microsoft.com/office/officeart/2018/2/layout/IconVerticalSolidList"/>
    <dgm:cxn modelId="{6C00B46F-2155-4EB1-8879-E1C236F50B19}" type="presParOf" srcId="{E1BFBCCA-1DEF-42C7-A9F1-19488B54861C}" destId="{97432D03-F14F-4D41-A362-0D2C6BBE0902}" srcOrd="2" destOrd="0" presId="urn:microsoft.com/office/officeart/2018/2/layout/IconVerticalSolidList"/>
    <dgm:cxn modelId="{42296202-1551-43FF-B0E4-145C63C52DD0}" type="presParOf" srcId="{97432D03-F14F-4D41-A362-0D2C6BBE0902}" destId="{B138FECC-97F5-46A7-8D33-139654D35B13}" srcOrd="0" destOrd="0" presId="urn:microsoft.com/office/officeart/2018/2/layout/IconVerticalSolidList"/>
    <dgm:cxn modelId="{E7875070-165E-4D29-95D5-A5E4C32F2673}" type="presParOf" srcId="{97432D03-F14F-4D41-A362-0D2C6BBE0902}" destId="{4B9F21F4-34C7-417E-A7A7-CE1A7FB3DC29}" srcOrd="1" destOrd="0" presId="urn:microsoft.com/office/officeart/2018/2/layout/IconVerticalSolidList"/>
    <dgm:cxn modelId="{86DA78D0-C3CA-44F2-B0DC-ED61CC35C105}" type="presParOf" srcId="{97432D03-F14F-4D41-A362-0D2C6BBE0902}" destId="{188FFACE-1FA5-478A-94A9-E8F4F377BED5}" srcOrd="2" destOrd="0" presId="urn:microsoft.com/office/officeart/2018/2/layout/IconVerticalSolidList"/>
    <dgm:cxn modelId="{AF9B5C5C-9CD8-4505-B99B-7C3A933522A5}" type="presParOf" srcId="{97432D03-F14F-4D41-A362-0D2C6BBE0902}" destId="{FE7E318C-016D-4B91-9775-1ABAE4E8A9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2191F-9500-492F-97E2-954BCBA1C646}">
      <dsp:nvSpPr>
        <dsp:cNvPr id="0" name=""/>
        <dsp:cNvSpPr/>
      </dsp:nvSpPr>
      <dsp:spPr>
        <a:xfrm>
          <a:off x="0" y="51589"/>
          <a:ext cx="7003777" cy="743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Introduction</a:t>
          </a:r>
        </a:p>
      </dsp:txBody>
      <dsp:txXfrm>
        <a:off x="36296" y="87885"/>
        <a:ext cx="6931185" cy="670943"/>
      </dsp:txXfrm>
    </dsp:sp>
    <dsp:sp modelId="{FF816CEB-F81E-4621-A71E-AFADAB71CBBD}">
      <dsp:nvSpPr>
        <dsp:cNvPr id="0" name=""/>
        <dsp:cNvSpPr/>
      </dsp:nvSpPr>
      <dsp:spPr>
        <a:xfrm>
          <a:off x="0" y="884405"/>
          <a:ext cx="7003777" cy="743535"/>
        </a:xfrm>
        <a:prstGeom prst="roundRect">
          <a:avLst/>
        </a:prstGeom>
        <a:solidFill>
          <a:schemeClr val="accent5">
            <a:hueOff val="3353172"/>
            <a:satOff val="94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Gantt Chart</a:t>
          </a:r>
        </a:p>
      </dsp:txBody>
      <dsp:txXfrm>
        <a:off x="36296" y="920701"/>
        <a:ext cx="6931185" cy="670943"/>
      </dsp:txXfrm>
    </dsp:sp>
    <dsp:sp modelId="{C1B4A920-1E1D-4467-800E-87186F2B74A9}">
      <dsp:nvSpPr>
        <dsp:cNvPr id="0" name=""/>
        <dsp:cNvSpPr/>
      </dsp:nvSpPr>
      <dsp:spPr>
        <a:xfrm>
          <a:off x="0" y="1717220"/>
          <a:ext cx="7003777" cy="743535"/>
        </a:xfrm>
        <a:prstGeom prst="roundRect">
          <a:avLst/>
        </a:prstGeom>
        <a:solidFill>
          <a:schemeClr val="accent5">
            <a:hueOff val="6706344"/>
            <a:satOff val="18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Why?</a:t>
          </a:r>
          <a:endParaRPr lang="en-US" sz="3100" kern="1200" dirty="0"/>
        </a:p>
      </dsp:txBody>
      <dsp:txXfrm>
        <a:off x="36296" y="1753516"/>
        <a:ext cx="6931185" cy="670943"/>
      </dsp:txXfrm>
    </dsp:sp>
    <dsp:sp modelId="{8DA8FD2C-1251-472A-BBC0-225B54BE3F28}">
      <dsp:nvSpPr>
        <dsp:cNvPr id="0" name=""/>
        <dsp:cNvSpPr/>
      </dsp:nvSpPr>
      <dsp:spPr>
        <a:xfrm>
          <a:off x="0" y="2550035"/>
          <a:ext cx="7003777" cy="743535"/>
        </a:xfrm>
        <a:prstGeom prst="roundRect">
          <a:avLst/>
        </a:prstGeom>
        <a:solidFill>
          <a:schemeClr val="accent5">
            <a:hueOff val="10059516"/>
            <a:satOff val="281"/>
            <a:lumOff val="-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Who?</a:t>
          </a:r>
          <a:endParaRPr lang="en-US" sz="3100" kern="1200" dirty="0"/>
        </a:p>
      </dsp:txBody>
      <dsp:txXfrm>
        <a:off x="36296" y="2586331"/>
        <a:ext cx="6931185" cy="670943"/>
      </dsp:txXfrm>
    </dsp:sp>
    <dsp:sp modelId="{D0AAEEEE-493E-4C57-98F8-9EC26C1D2912}">
      <dsp:nvSpPr>
        <dsp:cNvPr id="0" name=""/>
        <dsp:cNvSpPr/>
      </dsp:nvSpPr>
      <dsp:spPr>
        <a:xfrm>
          <a:off x="0" y="3382850"/>
          <a:ext cx="7003777" cy="743535"/>
        </a:xfrm>
        <a:prstGeom prst="roundRect">
          <a:avLst/>
        </a:prstGeom>
        <a:solidFill>
          <a:schemeClr val="accent5">
            <a:hueOff val="13412688"/>
            <a:satOff val="375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How?</a:t>
          </a:r>
          <a:endParaRPr lang="en-US" sz="3100" kern="1200" dirty="0"/>
        </a:p>
      </dsp:txBody>
      <dsp:txXfrm>
        <a:off x="36296" y="3419146"/>
        <a:ext cx="6931185" cy="670943"/>
      </dsp:txXfrm>
    </dsp:sp>
    <dsp:sp modelId="{43FF2533-6380-43E2-AC9A-83A7541E6829}">
      <dsp:nvSpPr>
        <dsp:cNvPr id="0" name=""/>
        <dsp:cNvSpPr/>
      </dsp:nvSpPr>
      <dsp:spPr>
        <a:xfrm>
          <a:off x="0" y="4215665"/>
          <a:ext cx="7003777" cy="743535"/>
        </a:xfrm>
        <a:prstGeom prst="roundRect">
          <a:avLst/>
        </a:prstGeom>
        <a:solidFill>
          <a:schemeClr val="accent5">
            <a:hueOff val="16765860"/>
            <a:satOff val="468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Use Case Diagram</a:t>
          </a:r>
          <a:endParaRPr lang="en-US" sz="3100" kern="1200" dirty="0"/>
        </a:p>
      </dsp:txBody>
      <dsp:txXfrm>
        <a:off x="36296" y="4251961"/>
        <a:ext cx="6931185" cy="670943"/>
      </dsp:txXfrm>
    </dsp:sp>
    <dsp:sp modelId="{037B1189-E9E6-485E-B0AB-8D4A258C48A3}">
      <dsp:nvSpPr>
        <dsp:cNvPr id="0" name=""/>
        <dsp:cNvSpPr/>
      </dsp:nvSpPr>
      <dsp:spPr>
        <a:xfrm>
          <a:off x="0" y="5048480"/>
          <a:ext cx="7003777" cy="743535"/>
        </a:xfrm>
        <a:prstGeom prst="roundRect">
          <a:avLst/>
        </a:prstGeom>
        <a:solidFill>
          <a:schemeClr val="accent5">
            <a:hueOff val="20119032"/>
            <a:satOff val="562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Activity Diagram</a:t>
          </a:r>
          <a:endParaRPr lang="en-US" sz="3100" kern="1200" dirty="0"/>
        </a:p>
      </dsp:txBody>
      <dsp:txXfrm>
        <a:off x="36296" y="5084776"/>
        <a:ext cx="6931185" cy="67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F7E1-C7E7-4633-B318-2B454EA4C39C}">
      <dsp:nvSpPr>
        <dsp:cNvPr id="0" name=""/>
        <dsp:cNvSpPr/>
      </dsp:nvSpPr>
      <dsp:spPr>
        <a:xfrm>
          <a:off x="0" y="577333"/>
          <a:ext cx="4800600" cy="1065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65B45-80A8-4E85-B998-F6708CEEB6AE}">
      <dsp:nvSpPr>
        <dsp:cNvPr id="0" name=""/>
        <dsp:cNvSpPr/>
      </dsp:nvSpPr>
      <dsp:spPr>
        <a:xfrm>
          <a:off x="322418" y="817149"/>
          <a:ext cx="586215" cy="586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62DA9-ED55-46EF-A4BD-14C7AF1FC2C6}">
      <dsp:nvSpPr>
        <dsp:cNvPr id="0" name=""/>
        <dsp:cNvSpPr/>
      </dsp:nvSpPr>
      <dsp:spPr>
        <a:xfrm>
          <a:off x="1231053" y="577333"/>
          <a:ext cx="3569546" cy="1065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02" tIns="112802" rIns="112802" bIns="1128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An application to identify insects using image processing.</a:t>
          </a:r>
          <a:endParaRPr lang="en-US" sz="1800" kern="1200"/>
        </a:p>
      </dsp:txBody>
      <dsp:txXfrm>
        <a:off x="1231053" y="577333"/>
        <a:ext cx="3569546" cy="1065847"/>
      </dsp:txXfrm>
    </dsp:sp>
    <dsp:sp modelId="{B138FECC-97F5-46A7-8D33-139654D35B13}">
      <dsp:nvSpPr>
        <dsp:cNvPr id="0" name=""/>
        <dsp:cNvSpPr/>
      </dsp:nvSpPr>
      <dsp:spPr>
        <a:xfrm>
          <a:off x="0" y="1909642"/>
          <a:ext cx="4800600" cy="1065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F21F4-34C7-417E-A7A7-CE1A7FB3DC29}">
      <dsp:nvSpPr>
        <dsp:cNvPr id="0" name=""/>
        <dsp:cNvSpPr/>
      </dsp:nvSpPr>
      <dsp:spPr>
        <a:xfrm>
          <a:off x="322418" y="2149458"/>
          <a:ext cx="586215" cy="586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E318C-016D-4B91-9775-1ABAE4E8A9A6}">
      <dsp:nvSpPr>
        <dsp:cNvPr id="0" name=""/>
        <dsp:cNvSpPr/>
      </dsp:nvSpPr>
      <dsp:spPr>
        <a:xfrm>
          <a:off x="1231053" y="1909642"/>
          <a:ext cx="3569546" cy="1065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802" tIns="112802" rIns="112802" bIns="11280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Created using Python.</a:t>
          </a:r>
          <a:endParaRPr lang="en-US" sz="1800" kern="1200"/>
        </a:p>
      </dsp:txBody>
      <dsp:txXfrm>
        <a:off x="1231053" y="1909642"/>
        <a:ext cx="3569546" cy="1065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2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4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7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0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7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5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3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A bee on a leaf&#10;&#10;Description automatically generated with medium confidence">
            <a:extLst>
              <a:ext uri="{FF2B5EF4-FFF2-40B4-BE49-F238E27FC236}">
                <a16:creationId xmlns:a16="http://schemas.microsoft.com/office/drawing/2014/main" id="{89D8FD4B-F228-4655-8BCD-44F24A3B45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-202905"/>
            <a:ext cx="12188932" cy="685662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546522"/>
            <a:ext cx="6327657" cy="400397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EBF7A8-B42B-4EC3-B442-9B2D1902A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7" y="1546521"/>
            <a:ext cx="6327656" cy="4016078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8ADAD-243B-4854-8C4F-FBB476C7B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1828800"/>
            <a:ext cx="4958128" cy="2209800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nsect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FFFF"/>
                </a:solidFill>
              </a:rPr>
              <a:t>dentification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FFFF"/>
                </a:solidFill>
              </a:rPr>
              <a:t>ystem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13227-036C-4895-BC10-EEFFAE1C6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191001"/>
            <a:ext cx="4958128" cy="1120477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Team Tropicana</a:t>
            </a:r>
          </a:p>
          <a:p>
            <a:pPr algn="l"/>
            <a:r>
              <a:rPr lang="en-US" sz="2200">
                <a:solidFill>
                  <a:srgbClr val="FFFFFF"/>
                </a:solidFill>
              </a:rPr>
              <a:t>(Ashwin Rajasankar)</a:t>
            </a:r>
            <a:endParaRPr lang="en-IN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7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B3A33-EDD7-47E2-AA17-397F8171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2"/>
                </a:solidFill>
              </a:rPr>
              <a:t>Activity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D2A1C2-BD02-465F-9343-4378D57F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DE7380C-8043-40D2-BEC8-CE614E862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36" y="461339"/>
            <a:ext cx="4377896" cy="571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2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1643E-7A4C-4825-9FF8-8064CA1F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3F80-3B8F-4C6E-A1B6-8EE1F234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7" name="Video 6" title="Grass Hit By The Wind">
            <a:hlinkClick r:id="" action="ppaction://media"/>
            <a:extLst>
              <a:ext uri="{FF2B5EF4-FFF2-40B4-BE49-F238E27FC236}">
                <a16:creationId xmlns:a16="http://schemas.microsoft.com/office/drawing/2014/main" id="{7FAE3BB5-20C3-4F54-9048-AC50F7E1A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0E2FDF-70BC-45C1-8B37-9805114C0108}"/>
              </a:ext>
            </a:extLst>
          </p:cNvPr>
          <p:cNvSpPr txBox="1"/>
          <p:nvPr/>
        </p:nvSpPr>
        <p:spPr>
          <a:xfrm>
            <a:off x="3855947" y="2407534"/>
            <a:ext cx="605040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Blackadder ITC" panose="04020505051007020D02" pitchFamily="82" charset="0"/>
                <a:cs typeface="Arabic Typesetting" panose="020B0604020202020204" pitchFamily="66" charset="-78"/>
              </a:rPr>
              <a:t>THANK YOU</a:t>
            </a:r>
            <a:r>
              <a:rPr lang="en-IN" sz="8000" dirty="0">
                <a:solidFill>
                  <a:schemeClr val="bg1"/>
                </a:solidFill>
                <a:latin typeface="Blackadder ITC" panose="04020505051007020D02" pitchFamily="82" charset="0"/>
                <a:cs typeface="Arabic Typesetting" panose="020B0604020202020204" pitchFamily="66" charset="-78"/>
              </a:rPr>
              <a:t>!!</a:t>
            </a:r>
            <a:endParaRPr lang="en-IN" sz="2400" dirty="0">
              <a:solidFill>
                <a:schemeClr val="bg1"/>
              </a:solidFill>
              <a:latin typeface="Blackadder ITC" panose="04020505051007020D02" pitchFamily="82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87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796EC-E1C0-43C0-A9F2-8FFDA34D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 sz="4100"/>
              <a:t>Overview</a:t>
            </a:r>
            <a:endParaRPr lang="en-IN" sz="41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5E4318-50F4-4AF1-BFC4-616071390C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376505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038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6F0B-3911-4D0D-8076-795996B8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  <a:endParaRPr lang="en-IN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BB84750-78A0-4B2C-8003-99C78E529D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745362"/>
          <a:ext cx="4800600" cy="3552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B78AEB2-D1CE-4431-B9C6-88BE1F4E3A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28" y="2915864"/>
            <a:ext cx="5585772" cy="32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265CF2-96A9-4F2A-8799-66C9CFD33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79" y="982494"/>
            <a:ext cx="8791698" cy="53378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07E3A-CA8B-47A5-A394-71ED3871F798}"/>
              </a:ext>
            </a:extLst>
          </p:cNvPr>
          <p:cNvSpPr txBox="1"/>
          <p:nvPr/>
        </p:nvSpPr>
        <p:spPr>
          <a:xfrm>
            <a:off x="3210128" y="223736"/>
            <a:ext cx="70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venir Next LT Pro (Headings)"/>
              </a:rPr>
              <a:t>Gantt Chart </a:t>
            </a:r>
          </a:p>
        </p:txBody>
      </p:sp>
    </p:spTree>
    <p:extLst>
      <p:ext uri="{BB962C8B-B14F-4D97-AF65-F5344CB8AC3E}">
        <p14:creationId xmlns:p14="http://schemas.microsoft.com/office/powerpoint/2010/main" val="119523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73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5" y="0"/>
            <a:ext cx="12191999" cy="2274195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DC60-0D97-442A-86D1-CE741424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27B8-1CE2-4AA8-A938-865D8CC75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8338"/>
            <a:ext cx="6324600" cy="36498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There are around 900,000 species of insects in the world (80% of world's species).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Identifying them manually is not an easy task for a person who is not an entomologist or doesn't have prior knowledge about insects.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Some insects could destroy entire gardens and fields, if left unchecked. 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5" name="Picture 4" descr="A colorful bug on a stick&#10;&#10;Description automatically generated with medium confidence">
            <a:extLst>
              <a:ext uri="{FF2B5EF4-FFF2-40B4-BE49-F238E27FC236}">
                <a16:creationId xmlns:a16="http://schemas.microsoft.com/office/drawing/2014/main" id="{F4CE5F13-55E0-480C-AD81-EC91820A5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5" r="5" b="15167"/>
          <a:stretch/>
        </p:blipFill>
        <p:spPr>
          <a:xfrm>
            <a:off x="7848600" y="4518684"/>
            <a:ext cx="4343400" cy="2339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98805-BB04-43CB-82C3-10CB570A3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93" r="-3" b="30295"/>
          <a:stretch/>
        </p:blipFill>
        <p:spPr>
          <a:xfrm>
            <a:off x="7848600" y="2267339"/>
            <a:ext cx="4343400" cy="22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8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43713-FCE7-4763-B1E2-902745E6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5181600" cy="2743200"/>
          </a:xfrm>
        </p:spPr>
        <p:txBody>
          <a:bodyPr>
            <a:normAutofit/>
          </a:bodyPr>
          <a:lstStyle/>
          <a:p>
            <a:r>
              <a:rPr lang="en-IN" dirty="0"/>
              <a:t>Why?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19A77E-C696-4DA9-9638-6A58B264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381000"/>
            <a:ext cx="5181600" cy="27432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Spot the difference</a:t>
            </a:r>
          </a:p>
        </p:txBody>
      </p:sp>
      <p:pic>
        <p:nvPicPr>
          <p:cNvPr id="5" name="Content Placeholder 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1A271753-FBC7-437F-920E-8DC26333F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35" y="3832374"/>
            <a:ext cx="3503568" cy="2216006"/>
          </a:xfrm>
          <a:prstGeom prst="rect">
            <a:avLst/>
          </a:prstGeom>
        </p:spPr>
      </p:pic>
      <p:pic>
        <p:nvPicPr>
          <p:cNvPr id="9" name="Picture 8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2E785D40-197E-40D3-91BB-0C42B5D8A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2" y="3894445"/>
            <a:ext cx="3872628" cy="1936314"/>
          </a:xfrm>
          <a:prstGeom prst="rect">
            <a:avLst/>
          </a:prstGeom>
        </p:spPr>
      </p:pic>
      <p:pic>
        <p:nvPicPr>
          <p:cNvPr id="7" name="Picture 6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AECBC2A1-7E19-4D3F-806C-35A082834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35" y="3623327"/>
            <a:ext cx="2018014" cy="2636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FABE7-96C7-4490-B1DA-CB016AA806C4}"/>
              </a:ext>
            </a:extLst>
          </p:cNvPr>
          <p:cNvSpPr txBox="1"/>
          <p:nvPr/>
        </p:nvSpPr>
        <p:spPr>
          <a:xfrm>
            <a:off x="838200" y="6260199"/>
            <a:ext cx="3062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Western conifer seed bug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95827-34A0-42BE-846E-8CC182764706}"/>
              </a:ext>
            </a:extLst>
          </p:cNvPr>
          <p:cNvSpPr txBox="1"/>
          <p:nvPr/>
        </p:nvSpPr>
        <p:spPr>
          <a:xfrm>
            <a:off x="4506012" y="6219623"/>
            <a:ext cx="328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Kissing bug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44B4E9-C31F-445A-AD26-9E6EF6BDEFA1}"/>
              </a:ext>
            </a:extLst>
          </p:cNvPr>
          <p:cNvSpPr txBox="1"/>
          <p:nvPr/>
        </p:nvSpPr>
        <p:spPr>
          <a:xfrm>
            <a:off x="8521423" y="6363093"/>
            <a:ext cx="263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Leptoglossus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zonatus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29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62DFE-6805-400F-A3C0-E2250BFD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307"/>
            <a:ext cx="5257800" cy="226135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Who?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36314" y="-76122"/>
            <a:ext cx="1295924" cy="13746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992F-EA71-4694-AF2C-9D2C85CE4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1423"/>
            <a:ext cx="5257800" cy="29576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The project aims to assist farmers, gardeners, bug enthusiasts and nature lovers who want to find the ID of a bug.</a:t>
            </a:r>
          </a:p>
          <a:p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7" name="Picture 6" descr="A picture containing tree, outdoor, carrying, wood&#10;&#10;Description automatically generated">
            <a:extLst>
              <a:ext uri="{FF2B5EF4-FFF2-40B4-BE49-F238E27FC236}">
                <a16:creationId xmlns:a16="http://schemas.microsoft.com/office/drawing/2014/main" id="{AC49188D-8A5F-4726-B46B-C018469FC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7" r="-1" b="10239"/>
          <a:stretch/>
        </p:blipFill>
        <p:spPr>
          <a:xfrm>
            <a:off x="6477000" y="-36760"/>
            <a:ext cx="5722070" cy="3461697"/>
          </a:xfrm>
          <a:prstGeom prst="rect">
            <a:avLst/>
          </a:prstGeom>
        </p:spPr>
      </p:pic>
      <p:pic>
        <p:nvPicPr>
          <p:cNvPr id="5" name="Picture 4" descr="A person working in a field&#10;&#10;Description automatically generated with medium confidence">
            <a:extLst>
              <a:ext uri="{FF2B5EF4-FFF2-40B4-BE49-F238E27FC236}">
                <a16:creationId xmlns:a16="http://schemas.microsoft.com/office/drawing/2014/main" id="{5A4842C4-372A-48B6-AF08-5B851AE95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7" r="-1" b="-1"/>
          <a:stretch/>
        </p:blipFill>
        <p:spPr>
          <a:xfrm>
            <a:off x="6477000" y="3396303"/>
            <a:ext cx="5722070" cy="34616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45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D2020-B197-4F84-9E92-01F3FD34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638800" cy="1573786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tx2"/>
                </a:solidFill>
              </a:rPr>
              <a:t>Use Case Diagram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E79887-F41E-41C8-8A00-D8C81B062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160" y="559814"/>
            <a:ext cx="4633486" cy="1573786"/>
          </a:xfrm>
        </p:spPr>
        <p:txBody>
          <a:bodyPr>
            <a:norm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8232C9-6EE6-4369-9F47-693F6818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572" y="2133599"/>
            <a:ext cx="7255319" cy="4171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4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E0126-3E07-4326-AEF9-4AE1C864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Use Case Description</a:t>
            </a:r>
          </a:p>
        </p:txBody>
      </p:sp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5A468D4B-0546-43B1-8C4C-043A31B86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44" y="567942"/>
            <a:ext cx="3576383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167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37371F"/>
      </a:dk2>
      <a:lt2>
        <a:srgbClr val="E7E2E8"/>
      </a:lt2>
      <a:accent1>
        <a:srgbClr val="47B830"/>
      </a:accent1>
      <a:accent2>
        <a:srgbClr val="76B223"/>
      </a:accent2>
      <a:accent3>
        <a:srgbClr val="A6A72C"/>
      </a:accent3>
      <a:accent4>
        <a:srgbClr val="C58427"/>
      </a:accent4>
      <a:accent5>
        <a:srgbClr val="D75339"/>
      </a:accent5>
      <a:accent6>
        <a:srgbClr val="C5274E"/>
      </a:accent6>
      <a:hlink>
        <a:srgbClr val="BF6A3F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147</Words>
  <Application>Microsoft Office PowerPoint</Application>
  <PresentationFormat>Widescreen</PresentationFormat>
  <Paragraphs>31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 Next LT Pro (Headings)</vt:lpstr>
      <vt:lpstr>AvenirNext LT Pro Medium</vt:lpstr>
      <vt:lpstr>Blackadder ITC</vt:lpstr>
      <vt:lpstr>BlockprintVTI</vt:lpstr>
      <vt:lpstr>Insect Identification System</vt:lpstr>
      <vt:lpstr>Overview</vt:lpstr>
      <vt:lpstr>Introduction</vt:lpstr>
      <vt:lpstr>PowerPoint Presentation</vt:lpstr>
      <vt:lpstr>Why?</vt:lpstr>
      <vt:lpstr>Why?</vt:lpstr>
      <vt:lpstr>Who?</vt:lpstr>
      <vt:lpstr>Use Case Diagram</vt:lpstr>
      <vt:lpstr>Use Case Description</vt:lpstr>
      <vt:lpstr>Activity Diagram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 Identification System</dc:title>
  <dc:creator>Ashwin Rajasankar</dc:creator>
  <cp:lastModifiedBy>Ashwin Rajasankar</cp:lastModifiedBy>
  <cp:revision>5</cp:revision>
  <dcterms:created xsi:type="dcterms:W3CDTF">2021-10-19T09:48:17Z</dcterms:created>
  <dcterms:modified xsi:type="dcterms:W3CDTF">2021-10-20T20:35:09Z</dcterms:modified>
</cp:coreProperties>
</file>